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5" r:id="rId2"/>
    <p:sldId id="266" r:id="rId3"/>
    <p:sldId id="267" r:id="rId4"/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6545" autoAdjust="0"/>
  </p:normalViewPr>
  <p:slideViewPr>
    <p:cSldViewPr>
      <p:cViewPr>
        <p:scale>
          <a:sx n="50" d="100"/>
          <a:sy n="50" d="100"/>
        </p:scale>
        <p:origin x="-1734" y="-5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C7788B-5FC3-4C1E-94E3-EF25FDB84470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E6805-2A06-4768-9088-FBBFB51587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5964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Tutorial para </a:t>
            </a:r>
            <a:r>
              <a:rPr lang="pt-BR" dirty="0" err="1" smtClean="0"/>
              <a:t>fusao</a:t>
            </a:r>
            <a:r>
              <a:rPr lang="pt-BR" dirty="0" smtClean="0"/>
              <a:t> de imagens no 3D </a:t>
            </a:r>
            <a:r>
              <a:rPr lang="pt-BR" dirty="0" err="1" smtClean="0"/>
              <a:t>Slicer</a:t>
            </a:r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r>
              <a:rPr lang="pt-BR" dirty="0" smtClean="0"/>
              <a:t>1- carregar a sequencia DICOM do CT 3D</a:t>
            </a:r>
          </a:p>
          <a:p>
            <a:endParaRPr lang="pt-BR" dirty="0" smtClean="0"/>
          </a:p>
          <a:p>
            <a:r>
              <a:rPr lang="pt-BR" dirty="0" smtClean="0"/>
              <a:t>- clicar em File -&gt; DICOM. Selecionar a sequencia e clicar em </a:t>
            </a:r>
            <a:r>
              <a:rPr lang="pt-BR" dirty="0" err="1" smtClean="0"/>
              <a:t>Load</a:t>
            </a:r>
            <a:r>
              <a:rPr lang="pt-BR" dirty="0" smtClean="0"/>
              <a:t> </a:t>
            </a:r>
            <a:r>
              <a:rPr lang="pt-BR" dirty="0" err="1" smtClean="0"/>
              <a:t>Selection</a:t>
            </a:r>
            <a:r>
              <a:rPr lang="pt-BR" dirty="0" smtClean="0"/>
              <a:t> </a:t>
            </a:r>
            <a:r>
              <a:rPr lang="pt-BR" dirty="0" err="1" smtClean="0"/>
              <a:t>to</a:t>
            </a:r>
            <a:r>
              <a:rPr lang="pt-BR" dirty="0" smtClean="0"/>
              <a:t> </a:t>
            </a:r>
            <a:r>
              <a:rPr lang="pt-BR" dirty="0" err="1" smtClean="0"/>
              <a:t>Slicer</a:t>
            </a:r>
            <a:endParaRPr lang="pt-BR" dirty="0" smtClean="0"/>
          </a:p>
          <a:p>
            <a:r>
              <a:rPr lang="pt-BR" dirty="0" smtClean="0"/>
              <a:t>- aguardar barra de andamento</a:t>
            </a:r>
          </a:p>
          <a:p>
            <a:r>
              <a:rPr lang="pt-BR" dirty="0" smtClean="0"/>
              <a:t>- verificar que o volume foi carregado nas </a:t>
            </a:r>
            <a:r>
              <a:rPr lang="pt-BR" dirty="0" err="1" smtClean="0"/>
              <a:t>tres</a:t>
            </a:r>
            <a:r>
              <a:rPr lang="pt-BR" dirty="0" smtClean="0"/>
              <a:t> vistas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89773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10 – Segmentação do eletrodos</a:t>
            </a:r>
            <a:r>
              <a:rPr lang="pt-BR" baseline="0" dirty="0" smtClean="0"/>
              <a:t> </a:t>
            </a:r>
            <a:r>
              <a:rPr lang="pt-BR" baseline="0" dirty="0" err="1" smtClean="0"/>
              <a:t>subdurais</a:t>
            </a:r>
            <a:endParaRPr lang="pt-BR" baseline="0" dirty="0" smtClean="0"/>
          </a:p>
          <a:p>
            <a:r>
              <a:rPr lang="pt-BR" baseline="0" dirty="0" smtClean="0"/>
              <a:t>-abrir modulo </a:t>
            </a:r>
            <a:r>
              <a:rPr lang="pt-BR" baseline="0" dirty="0" err="1" smtClean="0"/>
              <a:t>Segmentation</a:t>
            </a:r>
            <a:r>
              <a:rPr lang="pt-BR" baseline="0" dirty="0" smtClean="0"/>
              <a:t> &gt; Editor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Selecionar os CT para todas as vistas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Clicar no </a:t>
            </a:r>
            <a:r>
              <a:rPr lang="pt-BR" baseline="0" dirty="0" err="1" smtClean="0"/>
              <a:t>icone</a:t>
            </a:r>
            <a:r>
              <a:rPr lang="pt-BR" baseline="0" dirty="0" smtClean="0"/>
              <a:t> </a:t>
            </a:r>
            <a:r>
              <a:rPr lang="pt-BR" baseline="0" dirty="0" err="1" smtClean="0"/>
              <a:t>Threshold</a:t>
            </a:r>
            <a:r>
              <a:rPr lang="pt-BR" baseline="0" dirty="0" smtClean="0"/>
              <a:t> </a:t>
            </a:r>
            <a:r>
              <a:rPr lang="pt-BR" baseline="0" dirty="0" err="1" smtClean="0"/>
              <a:t>Effect</a:t>
            </a:r>
            <a:r>
              <a:rPr lang="pt-BR" baseline="0" dirty="0" smtClean="0"/>
              <a:t> (seta vermelha)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Deslizar ate escolher um </a:t>
            </a:r>
            <a:r>
              <a:rPr lang="pt-BR" baseline="0" dirty="0" err="1" smtClean="0"/>
              <a:t>threshold</a:t>
            </a:r>
            <a:r>
              <a:rPr lang="pt-BR" baseline="0" dirty="0" smtClean="0"/>
              <a:t> que marque os eletrodos com a cor verde escolhida (eh </a:t>
            </a:r>
            <a:r>
              <a:rPr lang="pt-BR" baseline="0" dirty="0" err="1" smtClean="0"/>
              <a:t>possivel</a:t>
            </a:r>
            <a:r>
              <a:rPr lang="pt-BR" baseline="0" dirty="0" smtClean="0"/>
              <a:t> escolhe uma </a:t>
            </a:r>
            <a:r>
              <a:rPr lang="pt-BR" baseline="0" dirty="0" err="1" smtClean="0"/>
              <a:t>regiao</a:t>
            </a:r>
            <a:r>
              <a:rPr lang="pt-BR" baseline="0" dirty="0" smtClean="0"/>
              <a:t> </a:t>
            </a:r>
            <a:r>
              <a:rPr lang="pt-BR" baseline="0" dirty="0" err="1" smtClean="0"/>
              <a:t>anatomica</a:t>
            </a:r>
            <a:r>
              <a:rPr lang="pt-BR" baseline="0" dirty="0" smtClean="0"/>
              <a:t> clicando na paleta de cores (1))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Clicar em </a:t>
            </a:r>
            <a:r>
              <a:rPr lang="pt-BR" baseline="0" dirty="0" err="1" smtClean="0"/>
              <a:t>apply</a:t>
            </a:r>
            <a:r>
              <a:rPr lang="pt-BR" baseline="0" dirty="0" smtClean="0"/>
              <a:t> e em </a:t>
            </a:r>
            <a:r>
              <a:rPr lang="pt-BR" baseline="0" dirty="0" err="1" smtClean="0"/>
              <a:t>model</a:t>
            </a:r>
            <a:r>
              <a:rPr lang="pt-BR" baseline="0" dirty="0" smtClean="0"/>
              <a:t> build (</a:t>
            </a:r>
            <a:r>
              <a:rPr lang="pt-BR" baseline="0" dirty="0" err="1" smtClean="0"/>
              <a:t>penultimo</a:t>
            </a:r>
            <a:r>
              <a:rPr lang="pt-BR" baseline="0" dirty="0" smtClean="0"/>
              <a:t> </a:t>
            </a:r>
            <a:r>
              <a:rPr lang="pt-BR" baseline="0" dirty="0" err="1" smtClean="0"/>
              <a:t>botao</a:t>
            </a:r>
            <a:r>
              <a:rPr lang="pt-BR" baseline="0" dirty="0" smtClean="0"/>
              <a:t> da linha de baixo, a direita – </a:t>
            </a:r>
            <a:r>
              <a:rPr lang="pt-BR" baseline="0" dirty="0" err="1" smtClean="0"/>
              <a:t>icone</a:t>
            </a:r>
            <a:r>
              <a:rPr lang="pt-BR" baseline="0" dirty="0" smtClean="0"/>
              <a:t> verde como um </a:t>
            </a:r>
            <a:r>
              <a:rPr lang="pt-BR" baseline="0" dirty="0" err="1" smtClean="0"/>
              <a:t>wireframe</a:t>
            </a:r>
            <a:r>
              <a:rPr lang="pt-BR" baseline="0" dirty="0" smtClean="0"/>
              <a:t>)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habilitar o </a:t>
            </a:r>
            <a:r>
              <a:rPr lang="pt-BR" baseline="0" dirty="0" err="1" smtClean="0"/>
              <a:t>mesh</a:t>
            </a:r>
            <a:r>
              <a:rPr lang="pt-BR" baseline="0" dirty="0" smtClean="0"/>
              <a:t> </a:t>
            </a:r>
            <a:r>
              <a:rPr lang="pt-BR" baseline="0" dirty="0" err="1" smtClean="0"/>
              <a:t>pial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0590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12 </a:t>
            </a:r>
            <a:r>
              <a:rPr lang="pt-BR" dirty="0" smtClean="0"/>
              <a:t>– </a:t>
            </a:r>
            <a:r>
              <a:rPr lang="pt-BR" dirty="0" smtClean="0"/>
              <a:t>Translação</a:t>
            </a:r>
            <a:r>
              <a:rPr lang="pt-BR" baseline="0" dirty="0" smtClean="0"/>
              <a:t> do volume CT no eixo x para exposição dos eletrodos da placa na superfície de interesse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0590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11 – </a:t>
            </a:r>
            <a:r>
              <a:rPr lang="pt-BR" dirty="0" err="1" smtClean="0"/>
              <a:t>Visualizacao</a:t>
            </a:r>
            <a:r>
              <a:rPr lang="pt-BR" baseline="0" dirty="0" smtClean="0"/>
              <a:t> do volume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0590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2- criar uma lista de fiduciais (</a:t>
            </a:r>
            <a:r>
              <a:rPr lang="pt-BR" dirty="0" err="1" smtClean="0"/>
              <a:t>markups</a:t>
            </a:r>
            <a:r>
              <a:rPr lang="pt-BR" dirty="0" smtClean="0"/>
              <a:t>) aproximados no CT</a:t>
            </a:r>
          </a:p>
          <a:p>
            <a:endParaRPr lang="pt-BR" dirty="0" smtClean="0"/>
          </a:p>
          <a:p>
            <a:r>
              <a:rPr lang="pt-BR" dirty="0" smtClean="0"/>
              <a:t>- clicar no </a:t>
            </a:r>
            <a:r>
              <a:rPr lang="pt-BR" dirty="0" err="1" smtClean="0"/>
              <a:t>botao</a:t>
            </a:r>
            <a:r>
              <a:rPr lang="pt-BR" dirty="0" smtClean="0"/>
              <a:t> </a:t>
            </a:r>
            <a:r>
              <a:rPr lang="pt-BR" dirty="0" err="1" smtClean="0"/>
              <a:t>Markups</a:t>
            </a:r>
            <a:r>
              <a:rPr lang="pt-BR" dirty="0" smtClean="0"/>
              <a:t> (</a:t>
            </a:r>
            <a:r>
              <a:rPr lang="pt-BR" dirty="0" err="1" smtClean="0"/>
              <a:t>tres</a:t>
            </a:r>
            <a:r>
              <a:rPr lang="pt-BR" dirty="0" smtClean="0"/>
              <a:t> asteriscos vermelhos no topo) (1)</a:t>
            </a:r>
          </a:p>
          <a:p>
            <a:r>
              <a:rPr lang="pt-BR" dirty="0" smtClean="0"/>
              <a:t>- clicar no </a:t>
            </a:r>
            <a:r>
              <a:rPr lang="pt-BR" dirty="0" err="1" smtClean="0"/>
              <a:t>botao</a:t>
            </a:r>
            <a:r>
              <a:rPr lang="pt-BR" dirty="0" smtClean="0"/>
              <a:t> </a:t>
            </a:r>
            <a:r>
              <a:rPr lang="pt-BR" dirty="0" err="1" smtClean="0"/>
              <a:t>Fiducials</a:t>
            </a:r>
            <a:r>
              <a:rPr lang="pt-BR" dirty="0" smtClean="0"/>
              <a:t> (seta azul e bolinha vermelha) (2)</a:t>
            </a:r>
          </a:p>
          <a:p>
            <a:r>
              <a:rPr lang="pt-BR" dirty="0" smtClean="0"/>
              <a:t>- selecionar um ponto no corte axial (vista vermelha); a cada ponto, clicar de novo no </a:t>
            </a:r>
            <a:r>
              <a:rPr lang="pt-BR" dirty="0" err="1" smtClean="0"/>
              <a:t>botao</a:t>
            </a:r>
            <a:r>
              <a:rPr lang="pt-BR" dirty="0" smtClean="0"/>
              <a:t> </a:t>
            </a:r>
            <a:r>
              <a:rPr lang="pt-BR" dirty="0" err="1" smtClean="0"/>
              <a:t>Fiducials</a:t>
            </a:r>
            <a:r>
              <a:rPr lang="pt-BR" dirty="0" smtClean="0"/>
              <a:t> (3)</a:t>
            </a:r>
          </a:p>
          <a:p>
            <a:pPr marL="171450" indent="-171450">
              <a:buFontTx/>
              <a:buChar char="-"/>
            </a:pPr>
            <a:r>
              <a:rPr lang="pt-BR" dirty="0" smtClean="0"/>
              <a:t>uma lista com o nome F será criada (4)</a:t>
            </a:r>
          </a:p>
          <a:p>
            <a:pPr marL="0" indent="0">
              <a:buFontTx/>
              <a:buNone/>
            </a:pPr>
            <a:endParaRPr lang="pt-BR" dirty="0" smtClean="0"/>
          </a:p>
          <a:p>
            <a:pPr marL="0" indent="0">
              <a:buFontTx/>
              <a:buNone/>
            </a:pPr>
            <a:r>
              <a:rPr lang="pt-BR" dirty="0" smtClean="0"/>
              <a:t>Uma sugestão de pontos</a:t>
            </a:r>
            <a:r>
              <a:rPr lang="pt-BR" baseline="0" dirty="0" smtClean="0"/>
              <a:t> fiduciais: ambos os cantos das orbitas na altura do </a:t>
            </a:r>
            <a:r>
              <a:rPr lang="pt-BR" baseline="0" dirty="0" err="1" smtClean="0"/>
              <a:t>nasion</a:t>
            </a:r>
            <a:r>
              <a:rPr lang="pt-BR" baseline="0" dirty="0" smtClean="0"/>
              <a:t> (seta vermelha) e o ponto medial posterior do forame magno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9748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3- carregar a imagem original gerada pelo </a:t>
            </a:r>
            <a:r>
              <a:rPr lang="pt-BR" dirty="0" err="1" smtClean="0"/>
              <a:t>freesurfer</a:t>
            </a:r>
            <a:r>
              <a:rPr lang="pt-BR" dirty="0" smtClean="0"/>
              <a:t> (centralizada)</a:t>
            </a:r>
          </a:p>
          <a:p>
            <a:endParaRPr lang="pt-BR" dirty="0" smtClean="0"/>
          </a:p>
          <a:p>
            <a:r>
              <a:rPr lang="pt-BR" dirty="0" smtClean="0"/>
              <a:t>- clicar em File -&gt; </a:t>
            </a:r>
            <a:r>
              <a:rPr lang="pt-BR" dirty="0" err="1" smtClean="0"/>
              <a:t>Add</a:t>
            </a:r>
            <a:r>
              <a:rPr lang="pt-BR" dirty="0" smtClean="0"/>
              <a:t> data (</a:t>
            </a:r>
            <a:r>
              <a:rPr lang="pt-BR" dirty="0" err="1" smtClean="0"/>
              <a:t>Ctrl-O</a:t>
            </a:r>
            <a:r>
              <a:rPr lang="pt-BR" dirty="0" smtClean="0"/>
              <a:t>) (1). </a:t>
            </a:r>
          </a:p>
          <a:p>
            <a:r>
              <a:rPr lang="pt-BR" dirty="0" smtClean="0"/>
              <a:t>- clicar em </a:t>
            </a:r>
            <a:r>
              <a:rPr lang="pt-BR" dirty="0" err="1" smtClean="0"/>
              <a:t>Choose</a:t>
            </a:r>
            <a:r>
              <a:rPr lang="pt-BR" dirty="0" smtClean="0"/>
              <a:t> files </a:t>
            </a:r>
            <a:r>
              <a:rPr lang="pt-BR" dirty="0" err="1" smtClean="0"/>
              <a:t>to</a:t>
            </a:r>
            <a:r>
              <a:rPr lang="pt-BR" dirty="0" smtClean="0"/>
              <a:t> </a:t>
            </a:r>
            <a:r>
              <a:rPr lang="pt-BR" dirty="0" err="1" smtClean="0"/>
              <a:t>Add</a:t>
            </a:r>
            <a:r>
              <a:rPr lang="pt-BR" dirty="0" smtClean="0"/>
              <a:t> (2)</a:t>
            </a:r>
          </a:p>
          <a:p>
            <a:r>
              <a:rPr lang="pt-BR" dirty="0" smtClean="0"/>
              <a:t>- Selecionar o arquivo </a:t>
            </a:r>
            <a:r>
              <a:rPr lang="pt-BR" dirty="0" err="1" smtClean="0"/>
              <a:t>orig.mgz</a:t>
            </a:r>
            <a:r>
              <a:rPr lang="pt-BR" dirty="0" smtClean="0"/>
              <a:t> dentro da pasta de resultados do </a:t>
            </a:r>
            <a:r>
              <a:rPr lang="pt-BR" dirty="0" err="1" smtClean="0"/>
              <a:t>Freesurfer</a:t>
            </a:r>
            <a:r>
              <a:rPr lang="pt-BR" dirty="0" smtClean="0"/>
              <a:t> (pasta </a:t>
            </a:r>
            <a:r>
              <a:rPr lang="pt-BR" dirty="0" err="1" smtClean="0"/>
              <a:t>mri</a:t>
            </a:r>
            <a:r>
              <a:rPr lang="pt-BR" dirty="0" smtClean="0"/>
              <a:t>)</a:t>
            </a:r>
          </a:p>
          <a:p>
            <a:r>
              <a:rPr lang="pt-BR" dirty="0" smtClean="0"/>
              <a:t>- habilitar “Show </a:t>
            </a:r>
            <a:r>
              <a:rPr lang="pt-BR" dirty="0" err="1" smtClean="0"/>
              <a:t>options</a:t>
            </a:r>
            <a:r>
              <a:rPr lang="pt-BR" dirty="0" smtClean="0"/>
              <a:t>” no topo superior direito</a:t>
            </a:r>
            <a:r>
              <a:rPr lang="pt-BR" baseline="0" dirty="0" smtClean="0"/>
              <a:t> do diálogo e</a:t>
            </a:r>
            <a:r>
              <a:rPr lang="pt-BR" dirty="0" smtClean="0"/>
              <a:t> clicar em </a:t>
            </a:r>
            <a:r>
              <a:rPr lang="pt-BR" dirty="0" err="1" smtClean="0"/>
              <a:t>centered</a:t>
            </a:r>
            <a:r>
              <a:rPr lang="pt-BR" dirty="0" smtClean="0"/>
              <a:t> (3)</a:t>
            </a:r>
          </a:p>
          <a:p>
            <a:r>
              <a:rPr lang="pt-BR" dirty="0" smtClean="0"/>
              <a:t>- clicar em OK e aguardar barra de andamento</a:t>
            </a:r>
          </a:p>
          <a:p>
            <a:r>
              <a:rPr lang="pt-BR" dirty="0" smtClean="0"/>
              <a:t>- verificar que o volume foi carregado nas </a:t>
            </a:r>
            <a:r>
              <a:rPr lang="pt-BR" dirty="0" err="1" smtClean="0"/>
              <a:t>tres</a:t>
            </a:r>
            <a:r>
              <a:rPr lang="pt-BR" dirty="0" smtClean="0"/>
              <a:t> vistas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2742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4- criar uma lista de fiduciais (</a:t>
            </a:r>
            <a:r>
              <a:rPr lang="pt-BR" dirty="0" err="1" smtClean="0"/>
              <a:t>markups</a:t>
            </a:r>
            <a:r>
              <a:rPr lang="pt-BR" dirty="0" smtClean="0"/>
              <a:t>) aproximados no MRI</a:t>
            </a:r>
          </a:p>
          <a:p>
            <a:endParaRPr lang="pt-BR" dirty="0" smtClean="0"/>
          </a:p>
          <a:p>
            <a:r>
              <a:rPr lang="pt-BR" dirty="0" smtClean="0"/>
              <a:t>- clicar no </a:t>
            </a:r>
            <a:r>
              <a:rPr lang="pt-BR" dirty="0" err="1" smtClean="0"/>
              <a:t>botao</a:t>
            </a:r>
            <a:r>
              <a:rPr lang="pt-BR" dirty="0" smtClean="0"/>
              <a:t> </a:t>
            </a:r>
            <a:r>
              <a:rPr lang="pt-BR" dirty="0" err="1" smtClean="0"/>
              <a:t>Markups</a:t>
            </a:r>
            <a:r>
              <a:rPr lang="pt-BR" dirty="0" smtClean="0"/>
              <a:t> (</a:t>
            </a:r>
            <a:r>
              <a:rPr lang="pt-BR" dirty="0" err="1" smtClean="0"/>
              <a:t>tres</a:t>
            </a:r>
            <a:r>
              <a:rPr lang="pt-BR" dirty="0" smtClean="0"/>
              <a:t> asteriscos vermelhos no topo)</a:t>
            </a:r>
          </a:p>
          <a:p>
            <a:pPr marL="171450" indent="-171450">
              <a:buFontTx/>
              <a:buChar char="-"/>
            </a:pPr>
            <a:r>
              <a:rPr lang="pt-BR" dirty="0" smtClean="0"/>
              <a:t>clicar em </a:t>
            </a:r>
            <a:r>
              <a:rPr lang="pt-BR" dirty="0" err="1" smtClean="0"/>
              <a:t>Create</a:t>
            </a:r>
            <a:r>
              <a:rPr lang="pt-BR" dirty="0" smtClean="0"/>
              <a:t> New </a:t>
            </a:r>
            <a:r>
              <a:rPr lang="pt-BR" dirty="0" err="1" smtClean="0"/>
              <a:t>Markups</a:t>
            </a:r>
            <a:r>
              <a:rPr lang="pt-BR" dirty="0" smtClean="0"/>
              <a:t> Fiducial (1): uma lista F_1 será criada ainda vazia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baseline="0" dirty="0" smtClean="0"/>
              <a:t>Marcar 3 pontos no MRI (</a:t>
            </a:r>
            <a:r>
              <a:rPr lang="pt-BR" dirty="0" smtClean="0"/>
              <a:t>os nomes </a:t>
            </a:r>
            <a:r>
              <a:rPr lang="pt-BR" dirty="0" err="1" smtClean="0"/>
              <a:t>serao</a:t>
            </a:r>
            <a:r>
              <a:rPr lang="pt-BR" dirty="0" smtClean="0"/>
              <a:t> algo como F_1-1, F_1-2 e F_1-3)</a:t>
            </a:r>
          </a:p>
          <a:p>
            <a:pPr marL="171450" indent="-171450">
              <a:buFontTx/>
              <a:buChar char="-"/>
            </a:pPr>
            <a:r>
              <a:rPr lang="pt-BR" dirty="0" smtClean="0"/>
              <a:t>Alternar uma das vistas (p.ex.</a:t>
            </a:r>
            <a:r>
              <a:rPr lang="pt-BR" baseline="0" dirty="0" smtClean="0"/>
              <a:t> vermelha) para o CT (na lista onde consta o nome “</a:t>
            </a:r>
            <a:r>
              <a:rPr lang="pt-BR" baseline="0" dirty="0" err="1" smtClean="0"/>
              <a:t>orig</a:t>
            </a:r>
            <a:r>
              <a:rPr lang="pt-BR" baseline="0" dirty="0" smtClean="0"/>
              <a:t>”)</a:t>
            </a:r>
          </a:p>
          <a:p>
            <a:pPr marL="171450" indent="-171450">
              <a:buFontTx/>
              <a:buChar char="-"/>
            </a:pPr>
            <a:r>
              <a:rPr lang="pt-BR" dirty="0" smtClean="0"/>
              <a:t>clicar no </a:t>
            </a:r>
            <a:r>
              <a:rPr lang="pt-BR" dirty="0" err="1" smtClean="0"/>
              <a:t>botao</a:t>
            </a:r>
            <a:r>
              <a:rPr lang="pt-BR" dirty="0" smtClean="0"/>
              <a:t> </a:t>
            </a:r>
            <a:r>
              <a:rPr lang="pt-BR" dirty="0" err="1" smtClean="0"/>
              <a:t>Fiducials</a:t>
            </a:r>
            <a:r>
              <a:rPr lang="pt-BR" dirty="0" smtClean="0"/>
              <a:t> (seta azul e bolinha vermelha) (2)</a:t>
            </a:r>
          </a:p>
          <a:p>
            <a:r>
              <a:rPr lang="pt-BR" dirty="0" smtClean="0"/>
              <a:t>- selecionar um ponto no corte axial (vista vermelha); a cada ponto, clicar de novo no </a:t>
            </a:r>
            <a:r>
              <a:rPr lang="pt-BR" dirty="0" err="1" smtClean="0"/>
              <a:t>botao</a:t>
            </a:r>
            <a:r>
              <a:rPr lang="pt-BR" dirty="0" smtClean="0"/>
              <a:t> </a:t>
            </a:r>
            <a:r>
              <a:rPr lang="pt-BR" dirty="0" err="1" smtClean="0"/>
              <a:t>Fiducials</a:t>
            </a:r>
            <a:r>
              <a:rPr lang="pt-BR" dirty="0" smtClean="0"/>
              <a:t> (3)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124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5- calcular a matriz de transformação</a:t>
            </a:r>
          </a:p>
          <a:p>
            <a:r>
              <a:rPr lang="pt-BR" dirty="0" smtClean="0"/>
              <a:t>- na lista de </a:t>
            </a:r>
            <a:r>
              <a:rPr lang="pt-BR" dirty="0" err="1" smtClean="0"/>
              <a:t>modulos</a:t>
            </a:r>
            <a:r>
              <a:rPr lang="pt-BR" dirty="0" smtClean="0"/>
              <a:t>, escolha </a:t>
            </a:r>
            <a:r>
              <a:rPr lang="pt-BR" dirty="0" err="1" smtClean="0"/>
              <a:t>Registration</a:t>
            </a:r>
            <a:r>
              <a:rPr lang="pt-BR" dirty="0" smtClean="0"/>
              <a:t> -&gt; </a:t>
            </a:r>
            <a:r>
              <a:rPr lang="pt-BR" dirty="0" err="1" smtClean="0"/>
              <a:t>Specialized</a:t>
            </a:r>
            <a:r>
              <a:rPr lang="pt-BR" dirty="0" smtClean="0"/>
              <a:t> -&gt; Fiducial </a:t>
            </a:r>
            <a:r>
              <a:rPr lang="pt-BR" dirty="0" err="1" smtClean="0"/>
              <a:t>Registration</a:t>
            </a:r>
            <a:endParaRPr lang="pt-BR" dirty="0" smtClean="0"/>
          </a:p>
          <a:p>
            <a:r>
              <a:rPr lang="pt-BR" dirty="0" smtClean="0"/>
              <a:t>- no campo </a:t>
            </a:r>
            <a:r>
              <a:rPr lang="pt-BR" dirty="0" err="1" smtClean="0"/>
              <a:t>Parameter</a:t>
            </a:r>
            <a:r>
              <a:rPr lang="pt-BR" dirty="0" smtClean="0"/>
              <a:t> set. clique nas setinhas (pra cima e pra baixo) na frente no nome </a:t>
            </a:r>
            <a:r>
              <a:rPr lang="pt-BR" dirty="0" err="1" smtClean="0"/>
              <a:t>Select</a:t>
            </a:r>
            <a:r>
              <a:rPr lang="pt-BR" dirty="0" smtClean="0"/>
              <a:t> a </a:t>
            </a:r>
            <a:r>
              <a:rPr lang="pt-BR" dirty="0" err="1" smtClean="0"/>
              <a:t>comand</a:t>
            </a:r>
            <a:r>
              <a:rPr lang="pt-BR" dirty="0" smtClean="0"/>
              <a:t> </a:t>
            </a:r>
            <a:r>
              <a:rPr lang="pt-BR" dirty="0" err="1" smtClean="0"/>
              <a:t>line</a:t>
            </a:r>
            <a:r>
              <a:rPr lang="pt-BR" dirty="0" smtClean="0"/>
              <a:t> module (1)</a:t>
            </a:r>
          </a:p>
          <a:p>
            <a:r>
              <a:rPr lang="pt-BR" dirty="0" smtClean="0"/>
              <a:t>- clique em </a:t>
            </a:r>
            <a:r>
              <a:rPr lang="pt-BR" dirty="0" err="1" smtClean="0"/>
              <a:t>Create</a:t>
            </a:r>
            <a:r>
              <a:rPr lang="pt-BR" dirty="0" smtClean="0"/>
              <a:t> New </a:t>
            </a:r>
            <a:r>
              <a:rPr lang="pt-BR" dirty="0" err="1" smtClean="0"/>
              <a:t>comandLineModule</a:t>
            </a:r>
            <a:endParaRPr lang="pt-BR" dirty="0" smtClean="0"/>
          </a:p>
          <a:p>
            <a:r>
              <a:rPr lang="pt-BR" dirty="0" smtClean="0"/>
              <a:t>- na aba IO, preencha os campos </a:t>
            </a:r>
            <a:r>
              <a:rPr lang="pt-BR" dirty="0" err="1" smtClean="0"/>
              <a:t>Fixed</a:t>
            </a:r>
            <a:r>
              <a:rPr lang="pt-BR" dirty="0" smtClean="0"/>
              <a:t> </a:t>
            </a:r>
            <a:r>
              <a:rPr lang="pt-BR" dirty="0" err="1" smtClean="0"/>
              <a:t>Landmarks</a:t>
            </a:r>
            <a:r>
              <a:rPr lang="pt-BR" dirty="0" smtClean="0"/>
              <a:t>: F_1 (2)</a:t>
            </a:r>
          </a:p>
          <a:p>
            <a:r>
              <a:rPr lang="pt-BR" dirty="0" err="1" smtClean="0"/>
              <a:t>Moving</a:t>
            </a:r>
            <a:r>
              <a:rPr lang="pt-BR" dirty="0" smtClean="0"/>
              <a:t> </a:t>
            </a:r>
            <a:r>
              <a:rPr lang="pt-BR" dirty="0" err="1" smtClean="0"/>
              <a:t>Landmarks</a:t>
            </a:r>
            <a:r>
              <a:rPr lang="pt-BR" dirty="0" smtClean="0"/>
              <a:t>: F</a:t>
            </a:r>
          </a:p>
          <a:p>
            <a:r>
              <a:rPr lang="pt-BR" dirty="0" err="1" smtClean="0"/>
              <a:t>Save</a:t>
            </a:r>
            <a:r>
              <a:rPr lang="pt-BR" dirty="0" smtClean="0"/>
              <a:t> </a:t>
            </a:r>
            <a:r>
              <a:rPr lang="pt-BR" dirty="0" err="1" smtClean="0"/>
              <a:t>Transform</a:t>
            </a:r>
            <a:r>
              <a:rPr lang="pt-BR" dirty="0" smtClean="0"/>
              <a:t>: </a:t>
            </a:r>
            <a:r>
              <a:rPr lang="pt-BR" dirty="0" err="1" smtClean="0"/>
              <a:t>Create</a:t>
            </a:r>
            <a:r>
              <a:rPr lang="pt-BR" dirty="0" smtClean="0"/>
              <a:t> New Linear </a:t>
            </a:r>
            <a:r>
              <a:rPr lang="pt-BR" dirty="0" err="1" smtClean="0"/>
              <a:t>Transform</a:t>
            </a:r>
            <a:r>
              <a:rPr lang="pt-BR" dirty="0" smtClean="0"/>
              <a:t> (3)</a:t>
            </a:r>
          </a:p>
          <a:p>
            <a:r>
              <a:rPr lang="pt-BR" dirty="0" err="1" smtClean="0"/>
              <a:t>Transformation</a:t>
            </a:r>
            <a:r>
              <a:rPr lang="pt-BR" dirty="0" smtClean="0"/>
              <a:t> </a:t>
            </a:r>
            <a:r>
              <a:rPr lang="pt-BR" dirty="0" err="1" smtClean="0"/>
              <a:t>Type</a:t>
            </a:r>
            <a:r>
              <a:rPr lang="pt-BR" dirty="0" smtClean="0"/>
              <a:t>: </a:t>
            </a:r>
            <a:r>
              <a:rPr lang="pt-BR" dirty="0" err="1" smtClean="0"/>
              <a:t>Rigid</a:t>
            </a:r>
            <a:r>
              <a:rPr lang="pt-BR" dirty="0" smtClean="0"/>
              <a:t> (4) ou</a:t>
            </a:r>
            <a:r>
              <a:rPr lang="pt-BR" baseline="0" dirty="0" smtClean="0"/>
              <a:t> </a:t>
            </a:r>
            <a:r>
              <a:rPr lang="pt-BR" baseline="0" dirty="0" err="1" smtClean="0"/>
              <a:t>Translation</a:t>
            </a:r>
            <a:endParaRPr lang="pt-BR" dirty="0" smtClean="0"/>
          </a:p>
          <a:p>
            <a:r>
              <a:rPr lang="pt-BR" dirty="0" smtClean="0"/>
              <a:t>- clique em </a:t>
            </a:r>
            <a:r>
              <a:rPr lang="pt-BR" dirty="0" err="1" smtClean="0"/>
              <a:t>Apply</a:t>
            </a:r>
            <a:r>
              <a:rPr lang="pt-BR" dirty="0" smtClean="0"/>
              <a:t> (6). Em output </a:t>
            </a:r>
            <a:r>
              <a:rPr lang="pt-BR" dirty="0" err="1" smtClean="0"/>
              <a:t>message</a:t>
            </a:r>
            <a:r>
              <a:rPr lang="pt-BR" dirty="0" smtClean="0"/>
              <a:t> devera surgir a palavra </a:t>
            </a:r>
            <a:r>
              <a:rPr lang="pt-BR" dirty="0" err="1" smtClean="0"/>
              <a:t>Success</a:t>
            </a:r>
            <a:r>
              <a:rPr lang="pt-BR" dirty="0" smtClean="0"/>
              <a:t> (5) e um valor de RMS aparecera</a:t>
            </a:r>
            <a:r>
              <a:rPr lang="pt-BR" baseline="0" dirty="0" smtClean="0"/>
              <a:t> no campo RMS </a:t>
            </a:r>
            <a:r>
              <a:rPr lang="pt-BR" baseline="0" dirty="0" err="1" smtClean="0"/>
              <a:t>error</a:t>
            </a:r>
            <a:r>
              <a:rPr lang="pt-BR" baseline="0" dirty="0" smtClean="0"/>
              <a:t> (</a:t>
            </a:r>
            <a:r>
              <a:rPr lang="pt-BR" baseline="0" dirty="0" err="1" smtClean="0"/>
              <a:t>valoresao</a:t>
            </a:r>
            <a:r>
              <a:rPr lang="pt-BR" baseline="0" dirty="0" smtClean="0"/>
              <a:t> redor de 5 estariam OK (?!))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1862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 smtClean="0"/>
          </a:p>
          <a:p>
            <a:r>
              <a:rPr lang="pt-BR" dirty="0" smtClean="0"/>
              <a:t>6- transformar o CT para se ajustar ao MRI</a:t>
            </a:r>
          </a:p>
          <a:p>
            <a:r>
              <a:rPr lang="pt-BR" dirty="0" smtClean="0"/>
              <a:t>- clicar no </a:t>
            </a:r>
            <a:r>
              <a:rPr lang="pt-BR" dirty="0" err="1" smtClean="0"/>
              <a:t>botao</a:t>
            </a:r>
            <a:r>
              <a:rPr lang="pt-BR" dirty="0" smtClean="0"/>
              <a:t> </a:t>
            </a:r>
            <a:r>
              <a:rPr lang="pt-BR" dirty="0" err="1" smtClean="0"/>
              <a:t>Transforms</a:t>
            </a:r>
            <a:r>
              <a:rPr lang="pt-BR" dirty="0" smtClean="0"/>
              <a:t> (1) ou selecionar na lista de </a:t>
            </a:r>
            <a:r>
              <a:rPr lang="pt-BR" dirty="0" err="1" smtClean="0"/>
              <a:t>modulos</a:t>
            </a:r>
            <a:endParaRPr lang="pt-BR" dirty="0" smtClean="0"/>
          </a:p>
          <a:p>
            <a:r>
              <a:rPr lang="pt-BR" dirty="0" smtClean="0"/>
              <a:t>- no campo Active </a:t>
            </a:r>
            <a:r>
              <a:rPr lang="pt-BR" dirty="0" err="1" smtClean="0"/>
              <a:t>Transforms</a:t>
            </a:r>
            <a:r>
              <a:rPr lang="pt-BR" dirty="0" smtClean="0"/>
              <a:t>, selecionar </a:t>
            </a:r>
            <a:r>
              <a:rPr lang="pt-BR" dirty="0" err="1" smtClean="0"/>
              <a:t>Save</a:t>
            </a:r>
            <a:r>
              <a:rPr lang="pt-BR" dirty="0" smtClean="0"/>
              <a:t> </a:t>
            </a:r>
            <a:r>
              <a:rPr lang="pt-BR" dirty="0" err="1" smtClean="0"/>
              <a:t>transform</a:t>
            </a:r>
            <a:r>
              <a:rPr lang="pt-BR" dirty="0" smtClean="0"/>
              <a:t> (2)</a:t>
            </a:r>
          </a:p>
          <a:p>
            <a:r>
              <a:rPr lang="pt-BR" dirty="0" smtClean="0"/>
              <a:t>- rolar o campo para baixo </a:t>
            </a:r>
            <a:r>
              <a:rPr lang="pt-BR" dirty="0" err="1" smtClean="0"/>
              <a:t>ateh</a:t>
            </a:r>
            <a:r>
              <a:rPr lang="pt-BR" dirty="0" smtClean="0"/>
              <a:t> mostrar o campo </a:t>
            </a:r>
            <a:r>
              <a:rPr lang="pt-BR" dirty="0" err="1" smtClean="0"/>
              <a:t>Apply</a:t>
            </a:r>
            <a:r>
              <a:rPr lang="pt-BR" dirty="0" smtClean="0"/>
              <a:t> </a:t>
            </a:r>
            <a:r>
              <a:rPr lang="pt-BR" dirty="0" err="1" smtClean="0"/>
              <a:t>transform</a:t>
            </a:r>
            <a:r>
              <a:rPr lang="pt-BR" dirty="0" smtClean="0"/>
              <a:t> (3)</a:t>
            </a:r>
          </a:p>
          <a:p>
            <a:r>
              <a:rPr lang="pt-BR" dirty="0" smtClean="0"/>
              <a:t>- selecionar a sequencia DICOM com o nome 201: 3D (4)</a:t>
            </a:r>
          </a:p>
          <a:p>
            <a:r>
              <a:rPr lang="pt-BR" dirty="0" smtClean="0"/>
              <a:t>- clicar na seta verde para a direita (5)</a:t>
            </a:r>
          </a:p>
          <a:p>
            <a:r>
              <a:rPr lang="pt-BR" dirty="0" smtClean="0"/>
              <a:t>- a sequencia DICOM aparecera na lista da direita com o nome </a:t>
            </a:r>
            <a:r>
              <a:rPr lang="pt-BR" dirty="0" err="1" smtClean="0"/>
              <a:t>transformed</a:t>
            </a:r>
            <a:r>
              <a:rPr lang="pt-BR" dirty="0" smtClean="0"/>
              <a:t> (6)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9922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7- fundir as imagens numa mesma vista</a:t>
            </a:r>
          </a:p>
          <a:p>
            <a:r>
              <a:rPr lang="pt-BR" dirty="0" smtClean="0"/>
              <a:t>- na vista axial (moldura vermelha), clicar na tachinha (1)</a:t>
            </a:r>
          </a:p>
          <a:p>
            <a:r>
              <a:rPr lang="pt-BR" dirty="0" smtClean="0"/>
              <a:t>- clicar na seta para mostrar </a:t>
            </a:r>
            <a:r>
              <a:rPr lang="pt-BR" dirty="0" err="1" smtClean="0"/>
              <a:t>opcoes</a:t>
            </a:r>
            <a:r>
              <a:rPr lang="pt-BR" dirty="0" smtClean="0"/>
              <a:t> de </a:t>
            </a:r>
            <a:r>
              <a:rPr lang="pt-BR" dirty="0" err="1" smtClean="0"/>
              <a:t>visualizacao</a:t>
            </a:r>
            <a:r>
              <a:rPr lang="pt-BR" dirty="0" smtClean="0"/>
              <a:t> (2)</a:t>
            </a:r>
          </a:p>
          <a:p>
            <a:r>
              <a:rPr lang="pt-BR" dirty="0" smtClean="0"/>
              <a:t>- selecionar o CT (201: 3D) como </a:t>
            </a:r>
            <a:r>
              <a:rPr lang="pt-BR" dirty="0" err="1" smtClean="0"/>
              <a:t>foreground</a:t>
            </a:r>
            <a:r>
              <a:rPr lang="pt-BR" dirty="0" smtClean="0"/>
              <a:t> (3)</a:t>
            </a:r>
          </a:p>
          <a:p>
            <a:r>
              <a:rPr lang="pt-BR" dirty="0" smtClean="0"/>
              <a:t>- definir </a:t>
            </a:r>
            <a:r>
              <a:rPr lang="pt-BR" dirty="0" err="1" smtClean="0"/>
              <a:t>transparencia</a:t>
            </a:r>
            <a:r>
              <a:rPr lang="pt-BR" dirty="0" smtClean="0"/>
              <a:t> no </a:t>
            </a:r>
            <a:r>
              <a:rPr lang="pt-BR" dirty="0" err="1" smtClean="0"/>
              <a:t>slider</a:t>
            </a:r>
            <a:r>
              <a:rPr lang="pt-BR" dirty="0" smtClean="0"/>
              <a:t> ou no numero (4)</a:t>
            </a:r>
          </a:p>
          <a:p>
            <a:pPr marL="171450" indent="-171450">
              <a:buFontTx/>
              <a:buChar char="-"/>
            </a:pPr>
            <a:r>
              <a:rPr lang="pt-BR" dirty="0" smtClean="0"/>
              <a:t>clicar no olho (5) para visualizar a fatia na </a:t>
            </a:r>
            <a:r>
              <a:rPr lang="pt-BR" dirty="0" err="1" smtClean="0"/>
              <a:t>visao</a:t>
            </a:r>
            <a:r>
              <a:rPr lang="pt-BR" dirty="0" smtClean="0"/>
              <a:t> 3D (6)</a:t>
            </a:r>
          </a:p>
          <a:p>
            <a:pPr marL="171450" indent="-171450">
              <a:buFontTx/>
              <a:buChar char="-"/>
            </a:pPr>
            <a:r>
              <a:rPr lang="pt-BR" dirty="0" smtClean="0"/>
              <a:t>Se</a:t>
            </a:r>
            <a:r>
              <a:rPr lang="pt-BR" baseline="0" dirty="0" smtClean="0"/>
              <a:t> </a:t>
            </a:r>
            <a:r>
              <a:rPr lang="pt-BR" baseline="0" dirty="0" err="1" smtClean="0"/>
              <a:t>necessario</a:t>
            </a:r>
            <a:r>
              <a:rPr lang="pt-BR" baseline="0" dirty="0" smtClean="0"/>
              <a:t>, clicar no </a:t>
            </a:r>
            <a:r>
              <a:rPr lang="pt-BR" baseline="0" dirty="0" err="1" smtClean="0"/>
              <a:t>icone</a:t>
            </a:r>
            <a:r>
              <a:rPr lang="pt-BR" baseline="0" dirty="0" smtClean="0"/>
              <a:t> centralizador logo ao lado do “R” no topo da janela colorida, verde vermelha e amarela)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9947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8- fazer ajustes finos</a:t>
            </a:r>
          </a:p>
          <a:p>
            <a:r>
              <a:rPr lang="pt-BR" dirty="0" smtClean="0"/>
              <a:t>- selecionar a melhor vista (talvez convencional com 3 vistas e 3D) (1)</a:t>
            </a:r>
          </a:p>
          <a:p>
            <a:pPr marL="171450" indent="-171450">
              <a:buFontTx/>
              <a:buChar char="-"/>
            </a:pPr>
            <a:r>
              <a:rPr lang="pt-BR" dirty="0" smtClean="0"/>
              <a:t>variar o valor de </a:t>
            </a:r>
            <a:r>
              <a:rPr lang="pt-BR" dirty="0" err="1" smtClean="0"/>
              <a:t>transformacao</a:t>
            </a:r>
            <a:r>
              <a:rPr lang="pt-BR" dirty="0" smtClean="0"/>
              <a:t> nos </a:t>
            </a:r>
            <a:r>
              <a:rPr lang="pt-BR" dirty="0" err="1" smtClean="0"/>
              <a:t>tres</a:t>
            </a:r>
            <a:r>
              <a:rPr lang="pt-BR" dirty="0" smtClean="0"/>
              <a:t> eixos (2) de forma a melhorar o </a:t>
            </a:r>
            <a:r>
              <a:rPr lang="pt-BR" dirty="0" err="1" smtClean="0"/>
              <a:t>corregistro</a:t>
            </a:r>
            <a:r>
              <a:rPr lang="pt-BR" dirty="0" smtClean="0"/>
              <a:t>.</a:t>
            </a:r>
          </a:p>
          <a:p>
            <a:pPr marL="171450" indent="-171450">
              <a:buFontTx/>
              <a:buChar char="-"/>
            </a:pPr>
            <a:endParaRPr lang="pt-BR" dirty="0" smtClean="0"/>
          </a:p>
          <a:p>
            <a:endParaRPr lang="pt-BR" dirty="0" smtClean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13076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9- incluir </a:t>
            </a:r>
            <a:r>
              <a:rPr lang="pt-BR" dirty="0" err="1" smtClean="0"/>
              <a:t>superficies</a:t>
            </a:r>
            <a:r>
              <a:rPr lang="pt-BR" dirty="0" smtClean="0"/>
              <a:t> 3d</a:t>
            </a:r>
          </a:p>
          <a:p>
            <a:r>
              <a:rPr lang="pt-BR" dirty="0" smtClean="0"/>
              <a:t>- clicar em File -&gt; </a:t>
            </a:r>
            <a:r>
              <a:rPr lang="pt-BR" dirty="0" err="1" smtClean="0"/>
              <a:t>Add</a:t>
            </a:r>
            <a:r>
              <a:rPr lang="pt-BR" dirty="0" smtClean="0"/>
              <a:t> data</a:t>
            </a:r>
          </a:p>
          <a:p>
            <a:r>
              <a:rPr lang="pt-BR" dirty="0" smtClean="0"/>
              <a:t>- selecionar </a:t>
            </a:r>
            <a:r>
              <a:rPr lang="pt-BR" dirty="0" err="1" smtClean="0"/>
              <a:t>rh.pial</a:t>
            </a:r>
            <a:r>
              <a:rPr lang="pt-BR" dirty="0" smtClean="0"/>
              <a:t> e </a:t>
            </a:r>
            <a:r>
              <a:rPr lang="pt-BR" dirty="0" err="1" smtClean="0"/>
              <a:t>lh.pial</a:t>
            </a:r>
            <a:endParaRPr lang="pt-BR" dirty="0" smtClean="0"/>
          </a:p>
          <a:p>
            <a:r>
              <a:rPr lang="pt-BR" dirty="0" smtClean="0"/>
              <a:t>- no modulo </a:t>
            </a:r>
            <a:r>
              <a:rPr lang="pt-BR" dirty="0" err="1" smtClean="0"/>
              <a:t>Models</a:t>
            </a:r>
            <a:r>
              <a:rPr lang="pt-BR" dirty="0" smtClean="0"/>
              <a:t>, selecionar o </a:t>
            </a:r>
            <a:r>
              <a:rPr lang="pt-BR" dirty="0" err="1" smtClean="0"/>
              <a:t>hemisferio</a:t>
            </a:r>
            <a:r>
              <a:rPr lang="pt-BR" dirty="0" smtClean="0"/>
              <a:t> de interesse, clicar na seta preta de display , </a:t>
            </a:r>
            <a:r>
              <a:rPr lang="pt-BR" dirty="0" err="1" smtClean="0"/>
              <a:t>visibility</a:t>
            </a:r>
            <a:r>
              <a:rPr lang="pt-BR" dirty="0" smtClean="0"/>
              <a:t> e habilitar Clipping</a:t>
            </a:r>
          </a:p>
          <a:p>
            <a:r>
              <a:rPr lang="pt-BR" dirty="0" smtClean="0"/>
              <a:t>- abaixo, na seta preta com Clipping, selecionar a </a:t>
            </a:r>
            <a:r>
              <a:rPr lang="pt-BR" dirty="0" err="1" smtClean="0"/>
              <a:t>visao</a:t>
            </a:r>
            <a:r>
              <a:rPr lang="pt-BR" dirty="0" smtClean="0"/>
              <a:t> (vermelha, verde ou amarela) para cortar o modelo 3D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6805-2A06-4768-9088-FBBFB515874E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3872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216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0423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6933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2314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8359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877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7315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1526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9933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2165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7723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8B143-2B59-4F20-A16F-5E82B2236332}" type="datetimeFigureOut">
              <a:rPr lang="pt-BR" smtClean="0"/>
              <a:t>25/05/2015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8746A-74CF-4095-9716-5F1EDE4E9C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77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38100"/>
            <a:ext cx="9075737" cy="678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7616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663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53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373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0" y="0"/>
            <a:ext cx="8886750" cy="6824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Conector de seta reta 2"/>
          <p:cNvCxnSpPr/>
          <p:nvPr/>
        </p:nvCxnSpPr>
        <p:spPr>
          <a:xfrm flipV="1">
            <a:off x="1259632" y="3433404"/>
            <a:ext cx="0" cy="991484"/>
          </a:xfrm>
          <a:prstGeom prst="straightConnector1">
            <a:avLst/>
          </a:prstGeom>
          <a:ln w="444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ixaDeTexto 4"/>
          <p:cNvSpPr txBox="1"/>
          <p:nvPr/>
        </p:nvSpPr>
        <p:spPr>
          <a:xfrm>
            <a:off x="2745532" y="4101722"/>
            <a:ext cx="936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1</a:t>
            </a:r>
            <a:endParaRPr lang="pt-BR" sz="3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9245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32" y="0"/>
            <a:ext cx="8920976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1797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484784"/>
            <a:ext cx="6780237" cy="5300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smtClean="0"/>
              <a:t>Visualização após ajuste</a:t>
            </a:r>
          </a:p>
          <a:p>
            <a:r>
              <a:rPr lang="pt-BR" sz="2400" dirty="0" smtClean="0"/>
              <a:t>(translação em x)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748982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Objetivo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Alinhar manualmente duas imagens do mesmo paciente, de forma a localizar os grids de eletrodos implantados</a:t>
            </a:r>
          </a:p>
          <a:p>
            <a:r>
              <a:rPr lang="pt-BR" dirty="0" smtClean="0"/>
              <a:t>Desenvolvimento posterior incluirá segmentação dos eletrodos para localização </a:t>
            </a:r>
            <a:r>
              <a:rPr lang="pt-BR" dirty="0" err="1" smtClean="0"/>
              <a:t>topografica</a:t>
            </a:r>
            <a:r>
              <a:rPr lang="pt-BR" dirty="0" smtClean="0"/>
              <a:t> e planejamento de ressecção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71300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Passos do tutorial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 smtClean="0"/>
              <a:t>- carregar a sequencia DICOM do CT 3D</a:t>
            </a:r>
          </a:p>
          <a:p>
            <a:r>
              <a:rPr lang="pt-BR" dirty="0" smtClean="0"/>
              <a:t>- criar uma lista de fiduciais (</a:t>
            </a:r>
            <a:r>
              <a:rPr lang="pt-BR" dirty="0" err="1" smtClean="0"/>
              <a:t>markups</a:t>
            </a:r>
            <a:r>
              <a:rPr lang="pt-BR" dirty="0" smtClean="0"/>
              <a:t>) aproximados no CT</a:t>
            </a:r>
          </a:p>
          <a:p>
            <a:r>
              <a:rPr lang="pt-BR" dirty="0" smtClean="0"/>
              <a:t>- carregar a imagem original gerada pelo </a:t>
            </a:r>
            <a:r>
              <a:rPr lang="pt-BR" dirty="0" err="1" smtClean="0"/>
              <a:t>freesurfer</a:t>
            </a:r>
            <a:r>
              <a:rPr lang="pt-BR" dirty="0" smtClean="0"/>
              <a:t> (centralizada)</a:t>
            </a:r>
          </a:p>
          <a:p>
            <a:r>
              <a:rPr lang="pt-BR" dirty="0" smtClean="0"/>
              <a:t>- criar uma lista de fiduciais (</a:t>
            </a:r>
            <a:r>
              <a:rPr lang="pt-BR" dirty="0" err="1" smtClean="0"/>
              <a:t>markups</a:t>
            </a:r>
            <a:r>
              <a:rPr lang="pt-BR" dirty="0" smtClean="0"/>
              <a:t>) aproximados no MRI</a:t>
            </a:r>
          </a:p>
          <a:p>
            <a:r>
              <a:rPr lang="pt-BR" dirty="0" smtClean="0"/>
              <a:t>- calcular a matriz de transformação</a:t>
            </a:r>
          </a:p>
          <a:p>
            <a:r>
              <a:rPr lang="pt-BR" dirty="0" smtClean="0"/>
              <a:t>- transformar o CT para se ajustar ao MRI</a:t>
            </a:r>
          </a:p>
          <a:p>
            <a:r>
              <a:rPr lang="pt-BR" dirty="0" smtClean="0"/>
              <a:t>- fundir as imagens numa mesma vista</a:t>
            </a:r>
          </a:p>
          <a:p>
            <a:r>
              <a:rPr lang="pt-BR" dirty="0" smtClean="0"/>
              <a:t>- fazer ajustes finos</a:t>
            </a:r>
          </a:p>
          <a:p>
            <a:r>
              <a:rPr lang="pt-BR" dirty="0" smtClean="0"/>
              <a:t>Sobrepor as malhas </a:t>
            </a:r>
            <a:r>
              <a:rPr lang="pt-BR" dirty="0" err="1" smtClean="0"/>
              <a:t>pial</a:t>
            </a:r>
            <a:r>
              <a:rPr lang="pt-BR" dirty="0" smtClean="0"/>
              <a:t> geradas pelo </a:t>
            </a:r>
            <a:r>
              <a:rPr lang="pt-BR" dirty="0" err="1" smtClean="0"/>
              <a:t>Freesurfer</a:t>
            </a:r>
            <a:endParaRPr lang="pt-BR" dirty="0" smtClean="0"/>
          </a:p>
          <a:p>
            <a:r>
              <a:rPr lang="pt-BR" dirty="0" smtClean="0"/>
              <a:t>Segmentar os eletrodos a partir do CT </a:t>
            </a:r>
            <a:r>
              <a:rPr lang="pt-BR" dirty="0" err="1" smtClean="0"/>
              <a:t>pos</a:t>
            </a:r>
            <a:r>
              <a:rPr lang="pt-BR" dirty="0" smtClean="0"/>
              <a:t>-implante</a:t>
            </a:r>
          </a:p>
        </p:txBody>
      </p:sp>
    </p:spTree>
    <p:extLst>
      <p:ext uri="{BB962C8B-B14F-4D97-AF65-F5344CB8AC3E}">
        <p14:creationId xmlns:p14="http://schemas.microsoft.com/office/powerpoint/2010/main" val="2883419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60" y="0"/>
            <a:ext cx="8580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13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3" y="4221088"/>
            <a:ext cx="5371053" cy="2160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Conector de seta reta 3"/>
          <p:cNvCxnSpPr/>
          <p:nvPr/>
        </p:nvCxnSpPr>
        <p:spPr>
          <a:xfrm>
            <a:off x="3995936" y="3933056"/>
            <a:ext cx="288032" cy="720080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533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709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093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996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2266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1023</Words>
  <Application>Microsoft Office PowerPoint</Application>
  <PresentationFormat>Apresentação na tela (4:3)</PresentationFormat>
  <Paragraphs>103</Paragraphs>
  <Slides>15</Slides>
  <Notes>12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6" baseType="lpstr">
      <vt:lpstr>Tema do Office</vt:lpstr>
      <vt:lpstr>Apresentação do PowerPoint</vt:lpstr>
      <vt:lpstr>Objetivo</vt:lpstr>
      <vt:lpstr>Passos do tutorial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Carlo Rondinoni</dc:creator>
  <cp:lastModifiedBy>Carlo Rondinoni</cp:lastModifiedBy>
  <cp:revision>17</cp:revision>
  <dcterms:created xsi:type="dcterms:W3CDTF">2014-10-01T14:02:15Z</dcterms:created>
  <dcterms:modified xsi:type="dcterms:W3CDTF">2015-05-25T13:54:33Z</dcterms:modified>
</cp:coreProperties>
</file>

<file path=docProps/thumbnail.jpeg>
</file>